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Relationship Id="rId18" Type="http://schemas.openxmlformats.org/officeDocument/2006/relationships/image" Target="../media/image28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Relationship Id="rId14" Type="http://schemas.openxmlformats.org/officeDocument/2006/relationships/image" Target="../media/image3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61.png"/><Relationship Id="rId11" Type="http://schemas.openxmlformats.org/officeDocument/2006/relationships/image" Target="../media/image362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Relationship Id="rId14" Type="http://schemas.openxmlformats.org/officeDocument/2006/relationships/image" Target="../media/image365.png"/><Relationship Id="rId15" Type="http://schemas.openxmlformats.org/officeDocument/2006/relationships/image" Target="../media/image36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Relationship Id="rId12" Type="http://schemas.openxmlformats.org/officeDocument/2006/relationships/image" Target="../media/image377.png"/><Relationship Id="rId13" Type="http://schemas.openxmlformats.org/officeDocument/2006/relationships/image" Target="../media/image378.png"/><Relationship Id="rId14" Type="http://schemas.openxmlformats.org/officeDocument/2006/relationships/image" Target="../media/image37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87.png"/><Relationship Id="rId10" Type="http://schemas.openxmlformats.org/officeDocument/2006/relationships/image" Target="../media/image388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39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Relationship Id="rId12" Type="http://schemas.openxmlformats.org/officeDocument/2006/relationships/image" Target="../media/image42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Relationship Id="rId27" Type="http://schemas.openxmlformats.org/officeDocument/2006/relationships/image" Target="../media/image6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Relationship Id="rId18" Type="http://schemas.openxmlformats.org/officeDocument/2006/relationships/image" Target="../media/image108.png"/><Relationship Id="rId19" Type="http://schemas.openxmlformats.org/officeDocument/2006/relationships/image" Target="../media/image10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image" Target="../media/image115.png"/><Relationship Id="rId26" Type="http://schemas.openxmlformats.org/officeDocument/2006/relationships/image" Target="../media/image116.png"/><Relationship Id="rId27" Type="http://schemas.openxmlformats.org/officeDocument/2006/relationships/image" Target="../media/image117.png"/><Relationship Id="rId28" Type="http://schemas.openxmlformats.org/officeDocument/2006/relationships/image" Target="../media/image118.png"/><Relationship Id="rId29" Type="http://schemas.openxmlformats.org/officeDocument/2006/relationships/image" Target="../media/image119.png"/><Relationship Id="rId30" Type="http://schemas.openxmlformats.org/officeDocument/2006/relationships/image" Target="../media/image1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5078" y="-3897098"/>
            <a:ext cx="18895869" cy="14182812"/>
            <a:chOff x="-305078" y="-3897098"/>
            <a:chExt cx="18895869" cy="14182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5078" y="-3897098"/>
              <a:ext cx="18895869" cy="14182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757" y="1092538"/>
            <a:ext cx="2072865" cy="660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9156" y="4146038"/>
            <a:ext cx="11723594" cy="3096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1800" y="1336074"/>
            <a:ext cx="11648212" cy="28571"/>
            <a:chOff x="5351800" y="1336074"/>
            <a:chExt cx="11648212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1800" y="1336074"/>
              <a:ext cx="11648212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4868" y="7177773"/>
            <a:ext cx="8304347" cy="15458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978" y="1636388"/>
            <a:ext cx="2360678" cy="8203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4191" y="9233429"/>
            <a:ext cx="227197" cy="2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78634" y="-416926"/>
            <a:ext cx="30485798" cy="11300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8265" y="8285714"/>
            <a:ext cx="789159" cy="486468"/>
            <a:chOff x="1648265" y="8285714"/>
            <a:chExt cx="789159" cy="4864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8265" y="8285714"/>
              <a:ext cx="789159" cy="486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3145" y="8285714"/>
            <a:ext cx="789159" cy="486468"/>
            <a:chOff x="2993145" y="8285714"/>
            <a:chExt cx="789159" cy="4864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3145" y="8285714"/>
              <a:ext cx="789159" cy="486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94427" y="8285714"/>
            <a:ext cx="789159" cy="486468"/>
            <a:chOff x="4294427" y="8285714"/>
            <a:chExt cx="789159" cy="4864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4427" y="8285714"/>
              <a:ext cx="789159" cy="4864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0059" y="8285714"/>
            <a:ext cx="789159" cy="486468"/>
            <a:chOff x="5610059" y="8285714"/>
            <a:chExt cx="789159" cy="4864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0059" y="8285714"/>
              <a:ext cx="789159" cy="4864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5057" y="8242507"/>
            <a:ext cx="795764" cy="5103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49938" y="8242507"/>
            <a:ext cx="805287" cy="5103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51217" y="8242510"/>
            <a:ext cx="786240" cy="5103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66849" y="8242510"/>
            <a:ext cx="805287" cy="510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8" y="1636387"/>
            <a:ext cx="3768803" cy="8966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4191" y="9233429"/>
            <a:ext cx="227197" cy="287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48121" y="-564898"/>
            <a:ext cx="30440102" cy="119531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1810" y="9233429"/>
            <a:ext cx="312969" cy="2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24105" y="589779"/>
            <a:ext cx="28533924" cy="110762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1722" y="2828284"/>
            <a:ext cx="12924760" cy="5099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1810" y="9233429"/>
            <a:ext cx="292578" cy="287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956614" y="2743951"/>
            <a:ext cx="28533924" cy="69237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1722" y="3494950"/>
            <a:ext cx="13072294" cy="509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1810" y="9233429"/>
            <a:ext cx="303435" cy="287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956614" y="2055312"/>
            <a:ext cx="28533924" cy="57869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1722" y="2723875"/>
            <a:ext cx="9999999" cy="5004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2835" y="6646470"/>
            <a:ext cx="303024" cy="11238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97786" y="8015114"/>
            <a:ext cx="3772313" cy="3159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1810" y="9233429"/>
            <a:ext cx="303435" cy="2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24105" y="1281858"/>
            <a:ext cx="28533924" cy="83079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1722" y="2828284"/>
            <a:ext cx="9707313" cy="5004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1810" y="9233429"/>
            <a:ext cx="312959" cy="287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24105" y="380255"/>
            <a:ext cx="28533924" cy="110762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1722" y="2618760"/>
            <a:ext cx="9936122" cy="509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1810" y="9233429"/>
            <a:ext cx="312959" cy="2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24105" y="726295"/>
            <a:ext cx="28533924" cy="96920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1722" y="2618760"/>
            <a:ext cx="9674399" cy="5004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7397" y="1636388"/>
            <a:ext cx="3494564" cy="911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1810" y="9233429"/>
            <a:ext cx="312959" cy="2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198821" y="2026271"/>
            <a:ext cx="28533924" cy="41554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49198" y="2466379"/>
            <a:ext cx="10230189" cy="5099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236916" y="4908477"/>
            <a:ext cx="28533924" cy="41786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9198" y="5327360"/>
            <a:ext cx="10006246" cy="5004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718" y="5470397"/>
            <a:ext cx="4520469" cy="7878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326" y="4542987"/>
            <a:ext cx="1809346" cy="7307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68477" y="9233429"/>
            <a:ext cx="303435" cy="2871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354625"/>
            <a:ext cx="6171429" cy="3471429"/>
            <a:chOff x="6057143" y="1354625"/>
            <a:chExt cx="6171429" cy="34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1354625"/>
              <a:ext cx="6171429" cy="34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9986" y="7923806"/>
            <a:ext cx="2640090" cy="5603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40768" y="6528412"/>
            <a:ext cx="3081224" cy="5507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96057" y="7241268"/>
            <a:ext cx="2154501" cy="5714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73145" y="3500449"/>
            <a:ext cx="2612975" cy="7038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7453" y="3481402"/>
            <a:ext cx="2776061" cy="7038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9938" y="3500449"/>
            <a:ext cx="3081613" cy="7133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33181" y="3481402"/>
            <a:ext cx="3053042" cy="7038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0694" y="2889455"/>
            <a:ext cx="1384894" cy="5845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7286" y="2889455"/>
            <a:ext cx="1443351" cy="5845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5281" y="2889455"/>
            <a:ext cx="1443351" cy="584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2999" y="5461787"/>
            <a:ext cx="1793167" cy="5603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48549" y="6254633"/>
            <a:ext cx="2640081" cy="5603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82090" y="4738972"/>
            <a:ext cx="3431195" cy="5603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68985" y="6246145"/>
            <a:ext cx="2557757" cy="5603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21765" y="4710401"/>
            <a:ext cx="3081224" cy="5507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5818" y="992561"/>
            <a:ext cx="574936" cy="4606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68985" y="5503099"/>
            <a:ext cx="1931977" cy="522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06408" y="4718434"/>
            <a:ext cx="2417767" cy="5222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66641" y="6217722"/>
            <a:ext cx="1831262" cy="5603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06408" y="6936865"/>
            <a:ext cx="2389443" cy="5603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21763" y="5521106"/>
            <a:ext cx="2154358" cy="5507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48437" y="5526656"/>
            <a:ext cx="2144834" cy="5507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48437" y="4707233"/>
            <a:ext cx="2182929" cy="55077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48437" y="6254633"/>
            <a:ext cx="2671672" cy="5603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41955" y="2889455"/>
            <a:ext cx="1443351" cy="58458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32366" y="6993305"/>
            <a:ext cx="1811729" cy="5507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01810" y="9233429"/>
            <a:ext cx="312969" cy="2966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9090" y="2740864"/>
            <a:ext cx="13610873" cy="6304702"/>
            <a:chOff x="2669090" y="2740864"/>
            <a:chExt cx="13610873" cy="63047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9090" y="2740864"/>
              <a:ext cx="13610873" cy="63047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2400" y="1665034"/>
            <a:ext cx="5046279" cy="8775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8477" y="9233429"/>
            <a:ext cx="312969" cy="2871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2397" y="1273569"/>
            <a:ext cx="3565679" cy="8775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408994" y="-574529"/>
            <a:ext cx="28783873" cy="123977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31778" cy="2966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8978" y="1273569"/>
            <a:ext cx="3565679" cy="8775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306222" y="1226861"/>
            <a:ext cx="28783873" cy="74129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8477" y="9233429"/>
            <a:ext cx="292645" cy="287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978" y="1674483"/>
            <a:ext cx="4639478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2995" y="5098746"/>
            <a:ext cx="3095148" cy="27906"/>
            <a:chOff x="4612995" y="5098746"/>
            <a:chExt cx="3095148" cy="279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612995" y="5098746"/>
              <a:ext cx="3095148" cy="279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7758" y="7360066"/>
            <a:ext cx="4576663" cy="6415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9055" y="7359869"/>
            <a:ext cx="4761670" cy="654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0187" y="3368480"/>
            <a:ext cx="4813433" cy="3572339"/>
            <a:chOff x="770187" y="3368480"/>
            <a:chExt cx="4813433" cy="357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0187" y="3368480"/>
              <a:ext cx="4813433" cy="35723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5546" y="7049612"/>
            <a:ext cx="4613760" cy="1792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56379" y="7109144"/>
            <a:ext cx="4632674" cy="1792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18244" y="3248778"/>
            <a:ext cx="4849226" cy="3727842"/>
            <a:chOff x="6718244" y="3248778"/>
            <a:chExt cx="4849226" cy="37278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18244" y="3248778"/>
              <a:ext cx="4849226" cy="372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16905" y="5128571"/>
            <a:ext cx="3095148" cy="28571"/>
            <a:chOff x="10616905" y="5128571"/>
            <a:chExt cx="3095148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0616905" y="5128571"/>
              <a:ext cx="3095148" cy="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71323" y="7359866"/>
            <a:ext cx="4424117" cy="9174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94110" y="3258664"/>
            <a:ext cx="4901967" cy="3768387"/>
            <a:chOff x="12794110" y="3258664"/>
            <a:chExt cx="4901967" cy="37683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94110" y="3258664"/>
              <a:ext cx="4901967" cy="37683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37974" y="7109146"/>
            <a:ext cx="4613760" cy="1792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8477" y="9233429"/>
            <a:ext cx="292645" cy="287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978" y="1674483"/>
            <a:ext cx="4639478" cy="911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2995" y="5098746"/>
            <a:ext cx="3095148" cy="27906"/>
            <a:chOff x="4612995" y="5098746"/>
            <a:chExt cx="3095148" cy="279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612995" y="5098746"/>
              <a:ext cx="3095148" cy="279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7758" y="7360063"/>
            <a:ext cx="3979625" cy="6510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9056" y="7359866"/>
            <a:ext cx="3749327" cy="6452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546" y="7049612"/>
            <a:ext cx="4604236" cy="1792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56374" y="7109146"/>
            <a:ext cx="4630484" cy="1792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26428" y="5119048"/>
            <a:ext cx="3095148" cy="28571"/>
            <a:chOff x="10626428" y="5119048"/>
            <a:chExt cx="3095148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0626428" y="5119048"/>
              <a:ext cx="3095148" cy="285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71323" y="7359866"/>
            <a:ext cx="4424584" cy="3919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37974" y="7109146"/>
            <a:ext cx="4613760" cy="1792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4419" y="3278936"/>
            <a:ext cx="4849226" cy="3727842"/>
            <a:chOff x="864419" y="3278936"/>
            <a:chExt cx="4849226" cy="37278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4419" y="3278936"/>
              <a:ext cx="4849226" cy="37278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7531" y="3278936"/>
            <a:ext cx="4910652" cy="3727842"/>
            <a:chOff x="6687531" y="3278936"/>
            <a:chExt cx="4910652" cy="37278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87531" y="3278936"/>
              <a:ext cx="4910652" cy="37278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9799" y="3278936"/>
            <a:ext cx="4910652" cy="3727842"/>
            <a:chOff x="12789799" y="3278936"/>
            <a:chExt cx="4910652" cy="37278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89799" y="3278936"/>
              <a:ext cx="4910652" cy="3727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718" y="5470397"/>
            <a:ext cx="4530012" cy="8075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326" y="4542988"/>
            <a:ext cx="1809231" cy="7599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9429" y="9233429"/>
            <a:ext cx="322254" cy="2966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138543"/>
            <a:ext cx="6171429" cy="3471429"/>
            <a:chOff x="6057143" y="1138543"/>
            <a:chExt cx="6171429" cy="34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1138543"/>
              <a:ext cx="6171429" cy="34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57917" y="7030758"/>
            <a:ext cx="2144977" cy="5714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55098" y="6429573"/>
            <a:ext cx="2183072" cy="5714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55098" y="7592852"/>
            <a:ext cx="2671596" cy="5809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31778" cy="287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3420" y="7336696"/>
            <a:ext cx="2281425" cy="418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2821" y="2607273"/>
            <a:ext cx="4118615" cy="4384753"/>
            <a:chOff x="2682821" y="2607273"/>
            <a:chExt cx="4118615" cy="4384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2821" y="2607273"/>
              <a:ext cx="4118615" cy="4384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63430" y="7801306"/>
            <a:ext cx="3020234" cy="1015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83550" y="2607273"/>
            <a:ext cx="4118615" cy="4384753"/>
            <a:chOff x="7083550" y="2607273"/>
            <a:chExt cx="4118615" cy="43847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3550" y="2607273"/>
              <a:ext cx="4118615" cy="43847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64153" y="7336696"/>
            <a:ext cx="2023196" cy="418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5715" y="7801306"/>
            <a:ext cx="3682225" cy="437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07195" y="2607273"/>
            <a:ext cx="4118615" cy="4384753"/>
            <a:chOff x="11507195" y="2607273"/>
            <a:chExt cx="4118615" cy="43847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07195" y="2607273"/>
              <a:ext cx="4118615" cy="43847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87810" y="7336696"/>
            <a:ext cx="2023196" cy="4182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49334" y="7801306"/>
            <a:ext cx="3474015" cy="7170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31778" cy="296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55062" y="7613262"/>
            <a:ext cx="3103847" cy="6822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9049" y="7572296"/>
            <a:ext cx="2443644" cy="4563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07849" y="7553249"/>
            <a:ext cx="2114349" cy="399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31778" cy="296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6542" y="7575171"/>
            <a:ext cx="1765571" cy="3873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9049" y="7572296"/>
            <a:ext cx="2556787" cy="7075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07849" y="7553249"/>
            <a:ext cx="2859120" cy="707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46396" y="4826921"/>
            <a:ext cx="1297028" cy="974730"/>
            <a:chOff x="11146396" y="4826921"/>
            <a:chExt cx="1297028" cy="974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46396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22254" cy="287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6586" y="7575167"/>
            <a:ext cx="2240752" cy="3873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1791" y="7572296"/>
            <a:ext cx="2871092" cy="7075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7391" y="7553249"/>
            <a:ext cx="3355425" cy="7170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0835" y="5527535"/>
            <a:ext cx="4530012" cy="7980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8539" y="4752509"/>
            <a:ext cx="1750279" cy="7726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27239" y="9233429"/>
            <a:ext cx="2017188" cy="309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05464" y="7019609"/>
            <a:ext cx="1853139" cy="5809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45185" y="6445966"/>
            <a:ext cx="3642754" cy="614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43356" y="1564149"/>
            <a:ext cx="6171429" cy="3471429"/>
            <a:chOff x="6243356" y="1564149"/>
            <a:chExt cx="6171429" cy="34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3356" y="1564149"/>
              <a:ext cx="6171429" cy="34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05468" y="7521192"/>
            <a:ext cx="1872186" cy="5809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7715" y="9233429"/>
            <a:ext cx="1253454" cy="296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8768" y="3124389"/>
            <a:ext cx="3791910" cy="4036937"/>
            <a:chOff x="9528768" y="3124389"/>
            <a:chExt cx="3791910" cy="40369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8768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0580" y="3124389"/>
            <a:ext cx="3791910" cy="4036937"/>
            <a:chOff x="1290580" y="3124389"/>
            <a:chExt cx="3791910" cy="40369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63221" y="3124389"/>
            <a:ext cx="3791910" cy="4036937"/>
            <a:chOff x="5363221" y="3124389"/>
            <a:chExt cx="3791910" cy="40369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3221" y="3124389"/>
              <a:ext cx="3791910" cy="40369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28345" y="3124389"/>
            <a:ext cx="3791910" cy="4036937"/>
            <a:chOff x="13628345" y="3124389"/>
            <a:chExt cx="3791910" cy="40369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28345" y="3124389"/>
              <a:ext cx="3791910" cy="403693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8915" y="7458010"/>
            <a:ext cx="2474272" cy="4039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92578" y="7496106"/>
            <a:ext cx="3522730" cy="4563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51563" y="7458010"/>
            <a:ext cx="2474272" cy="4039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12433" y="7458010"/>
            <a:ext cx="2474272" cy="4039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31778" cy="287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6586" y="7575167"/>
            <a:ext cx="2202123" cy="3873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1791" y="7572296"/>
            <a:ext cx="2871092" cy="7075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7391" y="7553249"/>
            <a:ext cx="3304777" cy="7170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7715" y="9233429"/>
            <a:ext cx="1253454" cy="296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8026" y="1636388"/>
            <a:ext cx="2403926" cy="892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71995" y="3047755"/>
            <a:ext cx="3791910" cy="4036937"/>
            <a:chOff x="12271995" y="3047755"/>
            <a:chExt cx="3791910" cy="40369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1995" y="3047755"/>
              <a:ext cx="3791910" cy="40369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55062" y="7613262"/>
            <a:ext cx="2444533" cy="6346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9049" y="7572296"/>
            <a:ext cx="1883282" cy="6884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07849" y="7553249"/>
            <a:ext cx="2289854" cy="418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1794" y="3124389"/>
            <a:ext cx="3791910" cy="4036937"/>
            <a:chOff x="2451794" y="3124389"/>
            <a:chExt cx="3791910" cy="40369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1794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4435" y="3124389"/>
            <a:ext cx="3791910" cy="4036937"/>
            <a:chOff x="6524435" y="3124389"/>
            <a:chExt cx="3791910" cy="40369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4435" y="3124389"/>
              <a:ext cx="3791910" cy="40369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8300" y="4826921"/>
            <a:ext cx="1297028" cy="974730"/>
            <a:chOff x="10708300" y="4826921"/>
            <a:chExt cx="1297028" cy="974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8300" y="4826921"/>
              <a:ext cx="1297028" cy="9747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11569" cy="296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5645" y="1636388"/>
            <a:ext cx="2117744" cy="874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8007" y="2458985"/>
            <a:ext cx="905529" cy="4790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7879" y="3407148"/>
            <a:ext cx="2030093" cy="5223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972" y="3900972"/>
            <a:ext cx="10714330" cy="4542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881" y="4678567"/>
            <a:ext cx="4167036" cy="5508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2447" y="5248586"/>
            <a:ext cx="12576797" cy="4262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7405" y="5994005"/>
            <a:ext cx="6195389" cy="5841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1972" y="6583068"/>
            <a:ext cx="15418682" cy="7256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0521" y="9260007"/>
            <a:ext cx="469046" cy="3000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5645" y="1636388"/>
            <a:ext cx="2117744" cy="874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8487" y="2458982"/>
            <a:ext cx="905529" cy="4694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7881" y="3407148"/>
            <a:ext cx="1916408" cy="5127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2448" y="3900972"/>
            <a:ext cx="14411682" cy="4072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881" y="4678567"/>
            <a:ext cx="3136665" cy="5127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1972" y="5248582"/>
            <a:ext cx="15000158" cy="4542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7405" y="5994005"/>
            <a:ext cx="4070979" cy="5841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1972" y="6583068"/>
            <a:ext cx="14808197" cy="10114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22254" cy="296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5645" y="1636388"/>
            <a:ext cx="2117744" cy="874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7534" y="2458982"/>
            <a:ext cx="933777" cy="5426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7881" y="3873810"/>
            <a:ext cx="2345084" cy="5223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2448" y="4367639"/>
            <a:ext cx="11106625" cy="7003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881" y="5798192"/>
            <a:ext cx="3573379" cy="5318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2448" y="6368210"/>
            <a:ext cx="14505692" cy="9554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31778" cy="2966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8503" y="1636388"/>
            <a:ext cx="4166858" cy="9116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8975" y="3032827"/>
            <a:ext cx="10047765" cy="4220061"/>
            <a:chOff x="4118975" y="3032827"/>
            <a:chExt cx="10047765" cy="4220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8975" y="3032827"/>
              <a:ext cx="10047765" cy="42200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39374" y="7645269"/>
            <a:ext cx="8921140" cy="33986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31778" cy="2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5645" y="1636388"/>
            <a:ext cx="1862697" cy="8742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9" y="2575748"/>
            <a:ext cx="8257065" cy="61199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88024" y="2575748"/>
            <a:ext cx="8493636" cy="56558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9429" y="9233429"/>
            <a:ext cx="331778" cy="2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295" y="992561"/>
            <a:ext cx="774669" cy="4028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0952" y="1230182"/>
            <a:ext cx="12723810" cy="7825351"/>
            <a:chOff x="2780952" y="1230182"/>
            <a:chExt cx="12723810" cy="78253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0952" y="1230182"/>
              <a:ext cx="12723810" cy="78253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4451" y="2885401"/>
            <a:ext cx="7732162" cy="55675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08149" y="3620165"/>
            <a:ext cx="3637658" cy="4687452"/>
            <a:chOff x="13408149" y="3620165"/>
            <a:chExt cx="3637658" cy="468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08149" y="3620165"/>
              <a:ext cx="3637658" cy="4687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30341" y="3620165"/>
            <a:ext cx="3637658" cy="4687452"/>
            <a:chOff x="7430341" y="3620165"/>
            <a:chExt cx="3637658" cy="4687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0341" y="3620165"/>
              <a:ext cx="3637658" cy="4687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044" y="3620165"/>
            <a:ext cx="3637658" cy="4687452"/>
            <a:chOff x="1311044" y="3620165"/>
            <a:chExt cx="3637658" cy="46874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044" y="3620165"/>
              <a:ext cx="3637658" cy="46874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54191" y="9233429"/>
            <a:ext cx="217674" cy="2871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5994" y="3316432"/>
            <a:ext cx="3307758" cy="607467"/>
            <a:chOff x="1475994" y="3316432"/>
            <a:chExt cx="3307758" cy="607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5994" y="3316432"/>
              <a:ext cx="3307758" cy="6074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7020" y="3419849"/>
            <a:ext cx="2107063" cy="4420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38978" y="1636387"/>
            <a:ext cx="5299107" cy="9116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95291" y="3316432"/>
            <a:ext cx="3307758" cy="607467"/>
            <a:chOff x="7595291" y="3316432"/>
            <a:chExt cx="3307758" cy="6074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5291" y="3316432"/>
              <a:ext cx="3307758" cy="607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73099" y="3316432"/>
            <a:ext cx="3307758" cy="607467"/>
            <a:chOff x="13573099" y="3316432"/>
            <a:chExt cx="3307758" cy="6074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73099" y="3316432"/>
              <a:ext cx="3307758" cy="6074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46315" y="3442972"/>
            <a:ext cx="1853168" cy="4277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24096" y="3416601"/>
            <a:ext cx="1834120" cy="42773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58861" y="5591800"/>
            <a:ext cx="1211671" cy="4776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23917" y="6105653"/>
            <a:ext cx="2545275" cy="71085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47053" y="6842745"/>
            <a:ext cx="1558347" cy="4776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16403" y="5611576"/>
            <a:ext cx="2144540" cy="4659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40155" y="6648442"/>
            <a:ext cx="2681245" cy="4659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98779" y="6149788"/>
            <a:ext cx="2810733" cy="4407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57824" y="5313581"/>
            <a:ext cx="2134987" cy="97957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57824" y="6379186"/>
            <a:ext cx="2048387" cy="5742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57824" y="4708653"/>
            <a:ext cx="2101654" cy="57421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7490" y="4648107"/>
            <a:ext cx="3561646" cy="58169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88787" y="4648728"/>
            <a:ext cx="3568789" cy="5816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8820" y="5293886"/>
            <a:ext cx="5111236" cy="2220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4391544"/>
            <a:ext cx="5127780" cy="726456"/>
            <a:chOff x="9142857" y="4391544"/>
            <a:chExt cx="5127780" cy="7264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391544"/>
              <a:ext cx="5127780" cy="7264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9786" y="4560265"/>
            <a:ext cx="2843434" cy="427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7978" y="1636388"/>
            <a:ext cx="2689183" cy="9116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54191" y="9233429"/>
            <a:ext cx="217674" cy="29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57454" y="2697468"/>
            <a:ext cx="5537982" cy="2983642"/>
            <a:chOff x="2857454" y="2697468"/>
            <a:chExt cx="5537982" cy="29836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57454" y="2697468"/>
              <a:ext cx="5537982" cy="2983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5621" y="5643354"/>
            <a:ext cx="5472331" cy="3182100"/>
            <a:chOff x="2905621" y="5643354"/>
            <a:chExt cx="5472331" cy="31821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05621" y="5643354"/>
              <a:ext cx="5472331" cy="3182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978" y="1636388"/>
            <a:ext cx="2689183" cy="911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4191" y="9233429"/>
            <a:ext cx="246245" cy="287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9806" y="2650590"/>
            <a:ext cx="6171429" cy="4755963"/>
            <a:chOff x="2289806" y="2650590"/>
            <a:chExt cx="6171429" cy="47559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9806" y="2650590"/>
              <a:ext cx="6171429" cy="4755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67162" y="2601475"/>
            <a:ext cx="6361905" cy="4898022"/>
            <a:chOff x="9967162" y="2601475"/>
            <a:chExt cx="6361905" cy="48980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7162" y="2601475"/>
              <a:ext cx="6361905" cy="489802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39972" y="7690572"/>
            <a:ext cx="5393445" cy="3347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11429" y="7718667"/>
            <a:ext cx="5207264" cy="3347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66668" y="8144372"/>
            <a:ext cx="12041158" cy="762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978" y="1636388"/>
            <a:ext cx="2746326" cy="9116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4191" y="9233429"/>
            <a:ext cx="227197" cy="29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1044" y="2943975"/>
            <a:ext cx="3637658" cy="5363642"/>
            <a:chOff x="1311044" y="2943975"/>
            <a:chExt cx="3637658" cy="5363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1044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5994" y="2640241"/>
            <a:ext cx="3307758" cy="607467"/>
            <a:chOff x="1475994" y="2640241"/>
            <a:chExt cx="3307758" cy="607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994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7020" y="2743658"/>
            <a:ext cx="1947558" cy="427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89514" y="2943975"/>
            <a:ext cx="3637658" cy="5363642"/>
            <a:chOff x="5289514" y="2943975"/>
            <a:chExt cx="3637658" cy="53636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89514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4464" y="2640241"/>
            <a:ext cx="3307758" cy="607467"/>
            <a:chOff x="5454464" y="2640241"/>
            <a:chExt cx="3307758" cy="607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4464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05487" y="2743658"/>
            <a:ext cx="2072015" cy="4277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91251" y="2943975"/>
            <a:ext cx="3637658" cy="5363642"/>
            <a:chOff x="9291251" y="2943975"/>
            <a:chExt cx="3637658" cy="53636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1251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6201" y="2640241"/>
            <a:ext cx="3307758" cy="607467"/>
            <a:chOff x="9456201" y="2640241"/>
            <a:chExt cx="3307758" cy="6074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56201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07239" y="2743658"/>
            <a:ext cx="2174196" cy="418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269721" y="2943975"/>
            <a:ext cx="3637658" cy="5363642"/>
            <a:chOff x="13269721" y="2943975"/>
            <a:chExt cx="3637658" cy="53636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69721" y="2943975"/>
              <a:ext cx="3637658" cy="53636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34671" y="2640241"/>
            <a:ext cx="3307758" cy="607467"/>
            <a:chOff x="13434671" y="2640241"/>
            <a:chExt cx="3307758" cy="6074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34671" y="2640241"/>
              <a:ext cx="3307758" cy="60746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85715" y="2743658"/>
            <a:ext cx="1720682" cy="4182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0896" y="3784290"/>
            <a:ext cx="3577953" cy="1502740"/>
            <a:chOff x="1340896" y="3784290"/>
            <a:chExt cx="3577953" cy="15027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0896" y="3784290"/>
              <a:ext cx="3577953" cy="15027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48198" y="3289975"/>
            <a:ext cx="2120289" cy="1192662"/>
            <a:chOff x="6048198" y="3289975"/>
            <a:chExt cx="2120289" cy="119266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48198" y="3289975"/>
              <a:ext cx="2120289" cy="11926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9849" y="5903940"/>
            <a:ext cx="3360047" cy="528347"/>
            <a:chOff x="1449849" y="5903940"/>
            <a:chExt cx="3360047" cy="5283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9849" y="5903940"/>
              <a:ext cx="3360047" cy="5283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32750" y="3531312"/>
            <a:ext cx="2754660" cy="1430304"/>
            <a:chOff x="9732750" y="3531312"/>
            <a:chExt cx="2754660" cy="14303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32750" y="3531312"/>
              <a:ext cx="2754660" cy="14303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84824" y="5142857"/>
            <a:ext cx="2050513" cy="2050513"/>
            <a:chOff x="10084824" y="5142857"/>
            <a:chExt cx="2050513" cy="205051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84824" y="5142857"/>
              <a:ext cx="2050513" cy="20505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35978" y="6070203"/>
            <a:ext cx="2944728" cy="1961925"/>
            <a:chOff x="5635978" y="6070203"/>
            <a:chExt cx="2944728" cy="196192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35978" y="6070203"/>
              <a:ext cx="2944728" cy="19619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36011" y="5625796"/>
            <a:ext cx="2905077" cy="1129349"/>
            <a:chOff x="13636011" y="5625796"/>
            <a:chExt cx="2905077" cy="112934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36011" y="5625796"/>
              <a:ext cx="2905077" cy="11293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48949" y="3643036"/>
            <a:ext cx="1679202" cy="1679202"/>
            <a:chOff x="14248949" y="3643036"/>
            <a:chExt cx="1679202" cy="16792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48949" y="3643036"/>
              <a:ext cx="1679202" cy="16792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47213" y="5578580"/>
            <a:ext cx="1661130" cy="784053"/>
            <a:chOff x="5447213" y="5578580"/>
            <a:chExt cx="1661130" cy="78405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47213" y="5578580"/>
              <a:ext cx="1661130" cy="78405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42897" y="4497276"/>
            <a:ext cx="2330890" cy="1489180"/>
            <a:chOff x="5942897" y="4497276"/>
            <a:chExt cx="2330890" cy="148918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42897" y="4497276"/>
              <a:ext cx="2330890" cy="148918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207942" y="5804966"/>
            <a:ext cx="1597404" cy="532468"/>
            <a:chOff x="7207942" y="5804966"/>
            <a:chExt cx="1597404" cy="53246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07942" y="5804966"/>
              <a:ext cx="1597404" cy="532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718" y="5318016"/>
            <a:ext cx="4520469" cy="7688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326" y="4542987"/>
            <a:ext cx="1809346" cy="7307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73239" y="9233429"/>
            <a:ext cx="214645" cy="3533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818" y="992561"/>
            <a:ext cx="1506459" cy="46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354625"/>
            <a:ext cx="6171429" cy="3471429"/>
            <a:chOff x="6057143" y="1354625"/>
            <a:chExt cx="6171429" cy="34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1354625"/>
              <a:ext cx="6171429" cy="34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0436" y="7446600"/>
            <a:ext cx="2557757" cy="5603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40436" y="6840252"/>
            <a:ext cx="1932129" cy="5428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0436" y="6299840"/>
            <a:ext cx="2417777" cy="522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40436" y="8094899"/>
            <a:ext cx="2389824" cy="5809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8559" y="1176396"/>
            <a:ext cx="14162921" cy="28571"/>
            <a:chOff x="2828559" y="1176396"/>
            <a:chExt cx="1416292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8559" y="1176396"/>
              <a:ext cx="14162921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4191" y="9233429"/>
            <a:ext cx="217674" cy="2871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8978" y="1636388"/>
            <a:ext cx="4300545" cy="8450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80" y="9098722"/>
            <a:ext cx="15704554" cy="28571"/>
            <a:chOff x="1290580" y="9098722"/>
            <a:chExt cx="15704554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80" y="9098722"/>
              <a:ext cx="15704554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818" y="992561"/>
            <a:ext cx="1506469" cy="46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3915" y="9233429"/>
            <a:ext cx="3476026" cy="353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6473" y="2421629"/>
            <a:ext cx="14853051" cy="6406942"/>
            <a:chOff x="1756473" y="2421629"/>
            <a:chExt cx="14853051" cy="64069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6473" y="2421629"/>
              <a:ext cx="14853051" cy="6406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2023-01-27T12:34:39Z</dcterms:created>
  <dcterms:modified xsi:type="dcterms:W3CDTF">2023-01-27T12:34:39Z</dcterms:modified>
</cp:coreProperties>
</file>